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>
            <a:fillRect/>
          </a:stretch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6970" y="5529580"/>
            <a:ext cx="9144000" cy="108521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696"/>
                </a:solidFill>
                <a:latin typeface="Arial Black" panose="020B0A04020102020204" pitchFamily="34" charset="0"/>
              </a:rPr>
              <a:t>3.1.23. – ДЕРМАТОВЕНЕРОЛОГИЯ</a:t>
            </a:r>
            <a:endParaRPr lang="ru-RU" sz="32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8580" y="6052185"/>
            <a:ext cx="10283825" cy="58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pc="100" dirty="0">
                <a:latin typeface="Arial" panose="020B0604020202020204" pitchFamily="34" charset="0"/>
                <a:cs typeface="Arial" panose="020B0604020202020204" pitchFamily="34" charset="0"/>
              </a:rPr>
              <a:t>Жукова Ольга Валентиновна </a:t>
            </a:r>
            <a:r>
              <a:rPr lang="ru-RU" spc="100" dirty="0">
                <a:latin typeface="Arial" panose="020B0604020202020204" pitchFamily="34" charset="0"/>
                <a:cs typeface="Arial" panose="020B0604020202020204" pitchFamily="34" charset="0"/>
              </a:rPr>
              <a:t>– доктор медицинских наук, профессор, заведующая кафедрой дерматовенерологии, аллергологии и косметологии МИ РУДН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ДЕРМАТОВЕНЕРОЛОГИЯ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r>
              <a:rPr lang="ru-RU" sz="1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медицинских наук и, в частности, дерматовенерологии, а также преподавательскую деятельность по образовательным программам высшего образования.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1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составляет 3 года.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доктор медицинских наук, профессор, заведующая кафедрой дерматовенерологии, аллергологии и косметологии медицинского института РУДН Жукова Ольга  Валентиновна.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388" y="342900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ПРОГРАММА АСПИРАНТУРЫ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165" y="207563"/>
            <a:ext cx="3291998" cy="604284"/>
          </a:xfrm>
          <a:prstGeom prst="rect">
            <a:avLst/>
          </a:prstGeom>
        </p:spPr>
      </p:pic>
      <p:pic>
        <p:nvPicPr>
          <p:cNvPr id="2" name="Замещающее содержимое 1"/>
          <p:cNvPicPr>
            <a:picLocks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0560" y="207645"/>
            <a:ext cx="4672965" cy="62318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5" y="1077595"/>
            <a:ext cx="3945890" cy="5260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научную специальность 3.1.23. «Дерматовенерология» проводятся в письменной форме по билетам.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4 теоретических вопроса.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из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полный правильный ответ на задание начисляется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отношении.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необходимо:</a:t>
            </a:r>
            <a:endParaRPr lang="ru-RU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знание основных этапов развития дерматовенерологии, иметь достаточные теоретические знания в области дерматовенерологии как науки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владение профессиональными знаниями и терминологией в области дерматовенерологии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знания основных тенденций и направлений развития дисциплины, современные подходы к диагностике и лечению кожных и венерических заболеваний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уметь в понятной форме, последовательно и непротиворечиво обосновать и письменно изложить ход своих рассуждений при ответе на вопросы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WPS Presentation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Елена Касихина</cp:lastModifiedBy>
  <cp:revision>24</cp:revision>
  <dcterms:created xsi:type="dcterms:W3CDTF">2020-06-21T13:29:00Z</dcterms:created>
  <dcterms:modified xsi:type="dcterms:W3CDTF">2022-05-31T14:46:45Z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50D2CEB16F62432F8FCB5662C18485EB</vt:lpwstr>
  </property>
  <property fmtid="{D5CDD505-2E9C-101B-9397-08002B2CF9AE}" pid="3" name="KSOProductBuildVer">
    <vt:lpwstr>1049-11.2.0.11130</vt:lpwstr>
  </property>
</Properties>
</file>